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3" r:id="rId3"/>
    <p:sldId id="258" r:id="rId4"/>
    <p:sldId id="259" r:id="rId5"/>
    <p:sldId id="260" r:id="rId6"/>
    <p:sldId id="276" r:id="rId7"/>
    <p:sldId id="279" r:id="rId8"/>
    <p:sldId id="280" r:id="rId9"/>
    <p:sldId id="277" r:id="rId10"/>
    <p:sldId id="281" r:id="rId11"/>
    <p:sldId id="28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7C719D-9BA2-4FBF-A26F-D3638F42A61E}" v="18" dt="2026-07-31T09:17:27.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Gifford" userId="4522a1a6b91219ad" providerId="LiveId" clId="{D9A3B016-9632-4602-A7E9-9F41DB748DD3}"/>
    <pc:docChg chg="custSel addSld delSld modSld sldOrd">
      <pc:chgData name="Terry Gifford" userId="4522a1a6b91219ad" providerId="LiveId" clId="{D9A3B016-9632-4602-A7E9-9F41DB748DD3}" dt="2026-07-31T09:19:08.700" v="2121" actId="20577"/>
      <pc:docMkLst>
        <pc:docMk/>
      </pc:docMkLst>
      <pc:sldChg chg="del">
        <pc:chgData name="Terry Gifford" userId="4522a1a6b91219ad" providerId="LiveId" clId="{D9A3B016-9632-4602-A7E9-9F41DB748DD3}" dt="2026-07-30T10:10:45.829" v="99" actId="2696"/>
        <pc:sldMkLst>
          <pc:docMk/>
          <pc:sldMk cId="1087438072" sldId="256"/>
        </pc:sldMkLst>
      </pc:sldChg>
      <pc:sldChg chg="modSp mod">
        <pc:chgData name="Terry Gifford" userId="4522a1a6b91219ad" providerId="LiveId" clId="{D9A3B016-9632-4602-A7E9-9F41DB748DD3}" dt="2026-07-30T10:11:11.473" v="102" actId="14100"/>
        <pc:sldMkLst>
          <pc:docMk/>
          <pc:sldMk cId="3099602380" sldId="257"/>
        </pc:sldMkLst>
        <pc:spChg chg="mod">
          <ac:chgData name="Terry Gifford" userId="4522a1a6b91219ad" providerId="LiveId" clId="{D9A3B016-9632-4602-A7E9-9F41DB748DD3}" dt="2026-07-30T10:11:11.473" v="102" actId="14100"/>
          <ac:spMkLst>
            <pc:docMk/>
            <pc:sldMk cId="3099602380" sldId="257"/>
            <ac:spMk id="2" creationId="{D1904891-1E1C-12D8-DFC4-185E59040738}"/>
          </ac:spMkLst>
        </pc:spChg>
        <pc:spChg chg="mod">
          <ac:chgData name="Terry Gifford" userId="4522a1a6b91219ad" providerId="LiveId" clId="{D9A3B016-9632-4602-A7E9-9F41DB748DD3}" dt="2026-07-30T10:10:36.416" v="98" actId="20577"/>
          <ac:spMkLst>
            <pc:docMk/>
            <pc:sldMk cId="3099602380" sldId="257"/>
            <ac:spMk id="3" creationId="{4A1418CF-5415-8828-8151-B366811B9AB8}"/>
          </ac:spMkLst>
        </pc:spChg>
      </pc:sldChg>
      <pc:sldChg chg="modSp new mod modAnim">
        <pc:chgData name="Terry Gifford" userId="4522a1a6b91219ad" providerId="LiveId" clId="{D9A3B016-9632-4602-A7E9-9F41DB748DD3}" dt="2026-07-31T09:17:27.628" v="2081" actId="6549"/>
        <pc:sldMkLst>
          <pc:docMk/>
          <pc:sldMk cId="383756695" sldId="258"/>
        </pc:sldMkLst>
        <pc:spChg chg="mod">
          <ac:chgData name="Terry Gifford" userId="4522a1a6b91219ad" providerId="LiveId" clId="{D9A3B016-9632-4602-A7E9-9F41DB748DD3}" dt="2026-07-30T10:20:31.151" v="541" actId="20577"/>
          <ac:spMkLst>
            <pc:docMk/>
            <pc:sldMk cId="383756695" sldId="258"/>
            <ac:spMk id="2" creationId="{7F776A71-CD76-5BC9-5C12-73EA06340C0C}"/>
          </ac:spMkLst>
        </pc:spChg>
        <pc:spChg chg="mod">
          <ac:chgData name="Terry Gifford" userId="4522a1a6b91219ad" providerId="LiveId" clId="{D9A3B016-9632-4602-A7E9-9F41DB748DD3}" dt="2026-07-31T09:17:27.628" v="2081" actId="6549"/>
          <ac:spMkLst>
            <pc:docMk/>
            <pc:sldMk cId="383756695" sldId="258"/>
            <ac:spMk id="3" creationId="{B36185B7-8AED-322A-4E84-339F129FC52D}"/>
          </ac:spMkLst>
        </pc:spChg>
      </pc:sldChg>
      <pc:sldChg chg="addSp modSp new mod setBg">
        <pc:chgData name="Terry Gifford" userId="4522a1a6b91219ad" providerId="LiveId" clId="{D9A3B016-9632-4602-A7E9-9F41DB748DD3}" dt="2026-07-30T10:41:10.192" v="1431" actId="20577"/>
        <pc:sldMkLst>
          <pc:docMk/>
          <pc:sldMk cId="3632798333" sldId="259"/>
        </pc:sldMkLst>
        <pc:spChg chg="mod">
          <ac:chgData name="Terry Gifford" userId="4522a1a6b91219ad" providerId="LiveId" clId="{D9A3B016-9632-4602-A7E9-9F41DB748DD3}" dt="2026-07-30T10:33:09.800" v="1012" actId="26606"/>
          <ac:spMkLst>
            <pc:docMk/>
            <pc:sldMk cId="3632798333" sldId="259"/>
            <ac:spMk id="2" creationId="{F8895AAB-07B6-6075-995B-78A703B82208}"/>
          </ac:spMkLst>
        </pc:spChg>
        <pc:spChg chg="mod">
          <ac:chgData name="Terry Gifford" userId="4522a1a6b91219ad" providerId="LiveId" clId="{D9A3B016-9632-4602-A7E9-9F41DB748DD3}" dt="2026-07-30T10:41:10.192" v="1431" actId="20577"/>
          <ac:spMkLst>
            <pc:docMk/>
            <pc:sldMk cId="3632798333" sldId="259"/>
            <ac:spMk id="3" creationId="{1C2FE7C3-958E-9EFA-2A1D-55F0D97C75E2}"/>
          </ac:spMkLst>
        </pc:spChg>
        <pc:spChg chg="add">
          <ac:chgData name="Terry Gifford" userId="4522a1a6b91219ad" providerId="LiveId" clId="{D9A3B016-9632-4602-A7E9-9F41DB748DD3}" dt="2026-07-30T10:33:09.800" v="1012" actId="26606"/>
          <ac:spMkLst>
            <pc:docMk/>
            <pc:sldMk cId="3632798333" sldId="259"/>
            <ac:spMk id="8" creationId="{815925C2-A704-4D47-B1C1-3FCA52512EC1}"/>
          </ac:spMkLst>
        </pc:spChg>
        <pc:spChg chg="add">
          <ac:chgData name="Terry Gifford" userId="4522a1a6b91219ad" providerId="LiveId" clId="{D9A3B016-9632-4602-A7E9-9F41DB748DD3}" dt="2026-07-30T10:33:09.800" v="1012" actId="26606"/>
          <ac:spMkLst>
            <pc:docMk/>
            <pc:sldMk cId="3632798333" sldId="259"/>
            <ac:spMk id="10" creationId="{01D4315C-C23C-4FD3-98DF-08C29E2292A8}"/>
          </ac:spMkLst>
        </pc:spChg>
        <pc:grpChg chg="add">
          <ac:chgData name="Terry Gifford" userId="4522a1a6b91219ad" providerId="LiveId" clId="{D9A3B016-9632-4602-A7E9-9F41DB748DD3}" dt="2026-07-30T10:33:09.800" v="1012" actId="26606"/>
          <ac:grpSpMkLst>
            <pc:docMk/>
            <pc:sldMk cId="3632798333" sldId="259"/>
            <ac:grpSpMk id="12" creationId="{5E6B47BC-43FD-4C91-8BFF-B41B99A8A39E}"/>
          </ac:grpSpMkLst>
        </pc:grpChg>
        <pc:grpChg chg="add">
          <ac:chgData name="Terry Gifford" userId="4522a1a6b91219ad" providerId="LiveId" clId="{D9A3B016-9632-4602-A7E9-9F41DB748DD3}" dt="2026-07-30T10:33:09.800" v="1012" actId="26606"/>
          <ac:grpSpMkLst>
            <pc:docMk/>
            <pc:sldMk cId="3632798333" sldId="259"/>
            <ac:grpSpMk id="16" creationId="{43F5E015-E085-4624-B431-B42414448684}"/>
          </ac:grpSpMkLst>
        </pc:grpChg>
      </pc:sldChg>
      <pc:sldChg chg="addSp modSp new mod setBg addAnim">
        <pc:chgData name="Terry Gifford" userId="4522a1a6b91219ad" providerId="LiveId" clId="{D9A3B016-9632-4602-A7E9-9F41DB748DD3}" dt="2026-07-30T10:40:30.331" v="1374" actId="20577"/>
        <pc:sldMkLst>
          <pc:docMk/>
          <pc:sldMk cId="2604841844" sldId="260"/>
        </pc:sldMkLst>
        <pc:spChg chg="mod">
          <ac:chgData name="Terry Gifford" userId="4522a1a6b91219ad" providerId="LiveId" clId="{D9A3B016-9632-4602-A7E9-9F41DB748DD3}" dt="2026-07-30T10:32:55.351" v="1010" actId="26606"/>
          <ac:spMkLst>
            <pc:docMk/>
            <pc:sldMk cId="2604841844" sldId="260"/>
            <ac:spMk id="2" creationId="{5FB91F0C-9AC4-F82B-58AE-03A6F1D04744}"/>
          </ac:spMkLst>
        </pc:spChg>
        <pc:spChg chg="mod">
          <ac:chgData name="Terry Gifford" userId="4522a1a6b91219ad" providerId="LiveId" clId="{D9A3B016-9632-4602-A7E9-9F41DB748DD3}" dt="2026-07-30T10:40:30.331" v="1374" actId="20577"/>
          <ac:spMkLst>
            <pc:docMk/>
            <pc:sldMk cId="2604841844" sldId="260"/>
            <ac:spMk id="3" creationId="{6C91B247-0256-D71F-B4D6-41EFC17FF4CD}"/>
          </ac:spMkLst>
        </pc:spChg>
        <pc:spChg chg="add">
          <ac:chgData name="Terry Gifford" userId="4522a1a6b91219ad" providerId="LiveId" clId="{D9A3B016-9632-4602-A7E9-9F41DB748DD3}" dt="2026-07-30T10:32:55.351" v="1010" actId="26606"/>
          <ac:spMkLst>
            <pc:docMk/>
            <pc:sldMk cId="2604841844" sldId="260"/>
            <ac:spMk id="8" creationId="{C7D023E4-8DE1-436E-9847-ED6A4B4B04FD}"/>
          </ac:spMkLst>
        </pc:spChg>
        <pc:spChg chg="add">
          <ac:chgData name="Terry Gifford" userId="4522a1a6b91219ad" providerId="LiveId" clId="{D9A3B016-9632-4602-A7E9-9F41DB748DD3}" dt="2026-07-30T10:32:55.351" v="1010" actId="26606"/>
          <ac:spMkLst>
            <pc:docMk/>
            <pc:sldMk cId="2604841844" sldId="260"/>
            <ac:spMk id="10" creationId="{63C1F321-BB96-4700-B3CE-1A6156067F44}"/>
          </ac:spMkLst>
        </pc:spChg>
        <pc:grpChg chg="add">
          <ac:chgData name="Terry Gifford" userId="4522a1a6b91219ad" providerId="LiveId" clId="{D9A3B016-9632-4602-A7E9-9F41DB748DD3}" dt="2026-07-30T10:32:55.351" v="1010" actId="26606"/>
          <ac:grpSpMkLst>
            <pc:docMk/>
            <pc:sldMk cId="2604841844" sldId="260"/>
            <ac:grpSpMk id="12" creationId="{3FA1AD64-F15F-417D-956C-B2C211FC905E}"/>
          </ac:grpSpMkLst>
        </pc:grpChg>
        <pc:grpChg chg="add">
          <ac:chgData name="Terry Gifford" userId="4522a1a6b91219ad" providerId="LiveId" clId="{D9A3B016-9632-4602-A7E9-9F41DB748DD3}" dt="2026-07-30T10:32:55.351" v="1010" actId="26606"/>
          <ac:grpSpMkLst>
            <pc:docMk/>
            <pc:sldMk cId="2604841844" sldId="260"/>
            <ac:grpSpMk id="16" creationId="{43F5E015-E085-4624-B431-B42414448684}"/>
          </ac:grpSpMkLst>
        </pc:grpChg>
      </pc:sldChg>
      <pc:sldChg chg="addSp new del mod">
        <pc:chgData name="Terry Gifford" userId="4522a1a6b91219ad" providerId="LiveId" clId="{D9A3B016-9632-4602-A7E9-9F41DB748DD3}" dt="2026-07-30T10:31:05.951" v="915" actId="2696"/>
        <pc:sldMkLst>
          <pc:docMk/>
          <pc:sldMk cId="1314646677" sldId="261"/>
        </pc:sldMkLst>
        <pc:picChg chg="add">
          <ac:chgData name="Terry Gifford" userId="4522a1a6b91219ad" providerId="LiveId" clId="{D9A3B016-9632-4602-A7E9-9F41DB748DD3}" dt="2026-07-30T10:30:46.307" v="913" actId="22"/>
          <ac:picMkLst>
            <pc:docMk/>
            <pc:sldMk cId="1314646677" sldId="261"/>
            <ac:picMk id="3" creationId="{C2E5E857-5DF3-AAF6-D291-46AB3E5F7C6C}"/>
          </ac:picMkLst>
        </pc:picChg>
      </pc:sldChg>
      <pc:sldChg chg="modSp add mod">
        <pc:chgData name="Terry Gifford" userId="4522a1a6b91219ad" providerId="LiveId" clId="{D9A3B016-9632-4602-A7E9-9F41DB748DD3}" dt="2026-07-30T11:24:25.393" v="1784" actId="114"/>
        <pc:sldMkLst>
          <pc:docMk/>
          <pc:sldMk cId="3223472661" sldId="276"/>
        </pc:sldMkLst>
        <pc:spChg chg="mod">
          <ac:chgData name="Terry Gifford" userId="4522a1a6b91219ad" providerId="LiveId" clId="{D9A3B016-9632-4602-A7E9-9F41DB748DD3}" dt="2026-07-30T11:24:25.393" v="1784" actId="114"/>
          <ac:spMkLst>
            <pc:docMk/>
            <pc:sldMk cId="3223472661" sldId="276"/>
            <ac:spMk id="2" creationId="{00000000-0000-0000-0000-000000000000}"/>
          </ac:spMkLst>
        </pc:spChg>
        <pc:spChg chg="mod">
          <ac:chgData name="Terry Gifford" userId="4522a1a6b91219ad" providerId="LiveId" clId="{D9A3B016-9632-4602-A7E9-9F41DB748DD3}" dt="2026-07-30T10:42:03.840" v="1436" actId="313"/>
          <ac:spMkLst>
            <pc:docMk/>
            <pc:sldMk cId="3223472661" sldId="276"/>
            <ac:spMk id="3" creationId="{00000000-0000-0000-0000-000000000000}"/>
          </ac:spMkLst>
        </pc:spChg>
      </pc:sldChg>
      <pc:sldChg chg="modSp new mod ord">
        <pc:chgData name="Terry Gifford" userId="4522a1a6b91219ad" providerId="LiveId" clId="{D9A3B016-9632-4602-A7E9-9F41DB748DD3}" dt="2026-07-30T11:12:06.424" v="1766"/>
        <pc:sldMkLst>
          <pc:docMk/>
          <pc:sldMk cId="2361111127" sldId="277"/>
        </pc:sldMkLst>
        <pc:spChg chg="mod">
          <ac:chgData name="Terry Gifford" userId="4522a1a6b91219ad" providerId="LiveId" clId="{D9A3B016-9632-4602-A7E9-9F41DB748DD3}" dt="2026-07-30T10:44:40.214" v="1479" actId="27636"/>
          <ac:spMkLst>
            <pc:docMk/>
            <pc:sldMk cId="2361111127" sldId="277"/>
            <ac:spMk id="2" creationId="{686909B5-CC82-773C-E86B-C2148D9F27D5}"/>
          </ac:spMkLst>
        </pc:spChg>
        <pc:spChg chg="mod">
          <ac:chgData name="Terry Gifford" userId="4522a1a6b91219ad" providerId="LiveId" clId="{D9A3B016-9632-4602-A7E9-9F41DB748DD3}" dt="2026-07-30T10:44:47.710" v="1482" actId="14100"/>
          <ac:spMkLst>
            <pc:docMk/>
            <pc:sldMk cId="2361111127" sldId="277"/>
            <ac:spMk id="3" creationId="{1015801B-8F92-1159-1A4F-9931E2C924C4}"/>
          </ac:spMkLst>
        </pc:spChg>
      </pc:sldChg>
      <pc:sldChg chg="new del">
        <pc:chgData name="Terry Gifford" userId="4522a1a6b91219ad" providerId="LiveId" clId="{D9A3B016-9632-4602-A7E9-9F41DB748DD3}" dt="2026-07-30T11:11:59.749" v="1764" actId="2696"/>
        <pc:sldMkLst>
          <pc:docMk/>
          <pc:sldMk cId="2124428574" sldId="278"/>
        </pc:sldMkLst>
      </pc:sldChg>
      <pc:sldChg chg="modSp new mod">
        <pc:chgData name="Terry Gifford" userId="4522a1a6b91219ad" providerId="LiveId" clId="{D9A3B016-9632-4602-A7E9-9F41DB748DD3}" dt="2026-07-31T09:19:08.700" v="2121" actId="20577"/>
        <pc:sldMkLst>
          <pc:docMk/>
          <pc:sldMk cId="4012171462" sldId="279"/>
        </pc:sldMkLst>
        <pc:spChg chg="mod">
          <ac:chgData name="Terry Gifford" userId="4522a1a6b91219ad" providerId="LiveId" clId="{D9A3B016-9632-4602-A7E9-9F41DB748DD3}" dt="2026-07-30T10:49:07.544" v="1486" actId="20577"/>
          <ac:spMkLst>
            <pc:docMk/>
            <pc:sldMk cId="4012171462" sldId="279"/>
            <ac:spMk id="2" creationId="{6D5A4A7F-39E5-3562-FD58-EAA628AF1173}"/>
          </ac:spMkLst>
        </pc:spChg>
        <pc:spChg chg="mod">
          <ac:chgData name="Terry Gifford" userId="4522a1a6b91219ad" providerId="LiveId" clId="{D9A3B016-9632-4602-A7E9-9F41DB748DD3}" dt="2026-07-31T09:19:08.700" v="2121" actId="20577"/>
          <ac:spMkLst>
            <pc:docMk/>
            <pc:sldMk cId="4012171462" sldId="279"/>
            <ac:spMk id="3" creationId="{5E52B07A-6632-FA16-282D-FFE54A80EF39}"/>
          </ac:spMkLst>
        </pc:spChg>
      </pc:sldChg>
      <pc:sldChg chg="addSp modSp new mod">
        <pc:chgData name="Terry Gifford" userId="4522a1a6b91219ad" providerId="LiveId" clId="{D9A3B016-9632-4602-A7E9-9F41DB748DD3}" dt="2026-07-30T11:11:51.175" v="1763"/>
        <pc:sldMkLst>
          <pc:docMk/>
          <pc:sldMk cId="3016278439" sldId="280"/>
        </pc:sldMkLst>
        <pc:picChg chg="add mod">
          <ac:chgData name="Terry Gifford" userId="4522a1a6b91219ad" providerId="LiveId" clId="{D9A3B016-9632-4602-A7E9-9F41DB748DD3}" dt="2026-07-30T11:11:51.175" v="1763"/>
          <ac:picMkLst>
            <pc:docMk/>
            <pc:sldMk cId="3016278439" sldId="280"/>
            <ac:picMk id="3" creationId="{9B9D4AFC-248D-C8D8-177D-5D8B359FB1EE}"/>
          </ac:picMkLst>
        </pc:picChg>
      </pc:sldChg>
      <pc:sldChg chg="addSp modSp new mod">
        <pc:chgData name="Terry Gifford" userId="4522a1a6b91219ad" providerId="LiveId" clId="{D9A3B016-9632-4602-A7E9-9F41DB748DD3}" dt="2026-07-30T11:14:36.284" v="1769"/>
        <pc:sldMkLst>
          <pc:docMk/>
          <pc:sldMk cId="3914940316" sldId="281"/>
        </pc:sldMkLst>
        <pc:picChg chg="add mod">
          <ac:chgData name="Terry Gifford" userId="4522a1a6b91219ad" providerId="LiveId" clId="{D9A3B016-9632-4602-A7E9-9F41DB748DD3}" dt="2026-07-30T11:14:36.284" v="1769"/>
          <ac:picMkLst>
            <pc:docMk/>
            <pc:sldMk cId="3914940316" sldId="281"/>
            <ac:picMk id="3" creationId="{38E33909-45B8-18A0-4F69-D9B707496A12}"/>
          </ac:picMkLst>
        </pc:picChg>
      </pc:sldChg>
      <pc:sldChg chg="addSp delSp modSp new mod">
        <pc:chgData name="Terry Gifford" userId="4522a1a6b91219ad" providerId="LiveId" clId="{D9A3B016-9632-4602-A7E9-9F41DB748DD3}" dt="2026-07-30T18:36:32.037" v="1846" actId="20577"/>
        <pc:sldMkLst>
          <pc:docMk/>
          <pc:sldMk cId="3536463274" sldId="282"/>
        </pc:sldMkLst>
        <pc:spChg chg="mod">
          <ac:chgData name="Terry Gifford" userId="4522a1a6b91219ad" providerId="LiveId" clId="{D9A3B016-9632-4602-A7E9-9F41DB748DD3}" dt="2026-07-30T18:33:41.989" v="1812" actId="255"/>
          <ac:spMkLst>
            <pc:docMk/>
            <pc:sldMk cId="3536463274" sldId="282"/>
            <ac:spMk id="2" creationId="{7A22EDA2-2BE4-5915-BEE4-663F61B43350}"/>
          </ac:spMkLst>
        </pc:spChg>
        <pc:spChg chg="mod">
          <ac:chgData name="Terry Gifford" userId="4522a1a6b91219ad" providerId="LiveId" clId="{D9A3B016-9632-4602-A7E9-9F41DB748DD3}" dt="2026-07-30T18:36:32.037" v="1846" actId="20577"/>
          <ac:spMkLst>
            <pc:docMk/>
            <pc:sldMk cId="3536463274" sldId="282"/>
            <ac:spMk id="3" creationId="{8009627D-0A91-62B4-5B11-F80E0B9D1226}"/>
          </ac:spMkLst>
        </pc:spChg>
        <pc:spChg chg="add del mod">
          <ac:chgData name="Terry Gifford" userId="4522a1a6b91219ad" providerId="LiveId" clId="{D9A3B016-9632-4602-A7E9-9F41DB748DD3}" dt="2026-07-30T18:33:14.406" v="1811"/>
          <ac:spMkLst>
            <pc:docMk/>
            <pc:sldMk cId="3536463274" sldId="282"/>
            <ac:spMk id="5" creationId="{AA838FE7-FB59-4595-E18D-3157ED253C1B}"/>
          </ac:spMkLst>
        </pc:spChg>
      </pc:sldChg>
      <pc:sldChg chg="addSp modSp new mod">
        <pc:chgData name="Terry Gifford" userId="4522a1a6b91219ad" providerId="LiveId" clId="{D9A3B016-9632-4602-A7E9-9F41DB748DD3}" dt="2026-07-31T09:16:17.510" v="2078" actId="20577"/>
        <pc:sldMkLst>
          <pc:docMk/>
          <pc:sldMk cId="2019125232" sldId="283"/>
        </pc:sldMkLst>
        <pc:spChg chg="add mod">
          <ac:chgData name="Terry Gifford" userId="4522a1a6b91219ad" providerId="LiveId" clId="{D9A3B016-9632-4602-A7E9-9F41DB748DD3}" dt="2026-07-31T09:16:17.510" v="2078" actId="20577"/>
          <ac:spMkLst>
            <pc:docMk/>
            <pc:sldMk cId="2019125232" sldId="283"/>
            <ac:spMk id="3" creationId="{D4D2282F-C8F3-AD64-FFCC-8EA05BB36D1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4891-1E1C-12D8-DFC4-185E59040738}"/>
              </a:ext>
            </a:extLst>
          </p:cNvPr>
          <p:cNvSpPr>
            <a:spLocks noGrp="1"/>
          </p:cNvSpPr>
          <p:nvPr>
            <p:ph type="title"/>
          </p:nvPr>
        </p:nvSpPr>
        <p:spPr>
          <a:xfrm>
            <a:off x="457200" y="609600"/>
            <a:ext cx="8229600" cy="1600200"/>
          </a:xfrm>
        </p:spPr>
        <p:txBody>
          <a:bodyPr/>
          <a:lstStyle/>
          <a:p>
            <a:r>
              <a:rPr lang="en-GB" dirty="0"/>
              <a:t>Turning a PhD into a Book</a:t>
            </a:r>
          </a:p>
        </p:txBody>
      </p:sp>
      <p:sp>
        <p:nvSpPr>
          <p:cNvPr id="3" name="Content Placeholder 2">
            <a:extLst>
              <a:ext uri="{FF2B5EF4-FFF2-40B4-BE49-F238E27FC236}">
                <a16:creationId xmlns:a16="http://schemas.microsoft.com/office/drawing/2014/main" id="{4A1418CF-5415-8828-8151-B366811B9AB8}"/>
              </a:ext>
            </a:extLst>
          </p:cNvPr>
          <p:cNvSpPr>
            <a:spLocks noGrp="1"/>
          </p:cNvSpPr>
          <p:nvPr>
            <p:ph idx="1"/>
          </p:nvPr>
        </p:nvSpPr>
        <p:spPr/>
        <p:txBody>
          <a:bodyPr/>
          <a:lstStyle/>
          <a:p>
            <a:endParaRPr lang="en-GB" dirty="0"/>
          </a:p>
          <a:p>
            <a:endParaRPr lang="en-GB" dirty="0"/>
          </a:p>
          <a:p>
            <a:pPr marL="0" indent="0" algn="ctr">
              <a:buNone/>
            </a:pPr>
            <a:r>
              <a:rPr lang="en-GB" dirty="0"/>
              <a:t>Professor Terry Gifford</a:t>
            </a:r>
          </a:p>
          <a:p>
            <a:pPr marL="0" indent="0" algn="ctr">
              <a:buNone/>
            </a:pPr>
            <a:endParaRPr lang="en-GB" dirty="0"/>
          </a:p>
          <a:p>
            <a:pPr marL="0" indent="0" algn="ctr">
              <a:buNone/>
            </a:pPr>
            <a:r>
              <a:rPr lang="en-GB" dirty="0"/>
              <a:t>Bath Spa University</a:t>
            </a:r>
          </a:p>
          <a:p>
            <a:pPr marL="0" indent="0" algn="ctr">
              <a:buNone/>
            </a:pPr>
            <a:r>
              <a:rPr lang="en-GB" dirty="0"/>
              <a:t>Universidad de Alicante</a:t>
            </a:r>
          </a:p>
        </p:txBody>
      </p:sp>
    </p:spTree>
    <p:extLst>
      <p:ext uri="{BB962C8B-B14F-4D97-AF65-F5344CB8AC3E}">
        <p14:creationId xmlns:p14="http://schemas.microsoft.com/office/powerpoint/2010/main" val="3099602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D2282F-C8F3-AD64-FFCC-8EA05BB36D1F}"/>
              </a:ext>
            </a:extLst>
          </p:cNvPr>
          <p:cNvSpPr txBox="1"/>
          <p:nvPr/>
        </p:nvSpPr>
        <p:spPr>
          <a:xfrm>
            <a:off x="990600" y="762000"/>
            <a:ext cx="6858000" cy="4832092"/>
          </a:xfrm>
          <a:prstGeom prst="rect">
            <a:avLst/>
          </a:prstGeom>
          <a:noFill/>
        </p:spPr>
        <p:txBody>
          <a:bodyPr wrap="square">
            <a:spAutoFit/>
          </a:bodyPr>
          <a:lstStyle/>
          <a:p>
            <a:r>
              <a:rPr lang="en-GB" sz="2800" b="1" dirty="0"/>
              <a:t>External Examiner for PhDs:</a:t>
            </a:r>
          </a:p>
          <a:p>
            <a:endParaRPr lang="en-GB" sz="2800" dirty="0"/>
          </a:p>
          <a:p>
            <a:r>
              <a:rPr lang="en-GB" sz="2800" dirty="0"/>
              <a:t>Literary: 17 (1997-2026)</a:t>
            </a:r>
          </a:p>
          <a:p>
            <a:r>
              <a:rPr lang="en-GB" sz="2800" dirty="0"/>
              <a:t>Creative Writing: 5 (2008-2023)</a:t>
            </a:r>
          </a:p>
          <a:p>
            <a:r>
              <a:rPr lang="en-GB" sz="2800" dirty="0"/>
              <a:t>Total: 22</a:t>
            </a:r>
          </a:p>
          <a:p>
            <a:endParaRPr lang="en-GB" sz="2800" dirty="0"/>
          </a:p>
          <a:p>
            <a:r>
              <a:rPr lang="en-GB" sz="2800" b="1" dirty="0"/>
              <a:t>Worked with Editors at:</a:t>
            </a:r>
          </a:p>
          <a:p>
            <a:r>
              <a:rPr lang="en-GB" sz="2800" dirty="0"/>
              <a:t>CUP, OUP, EUP, Routledge, Palgrave Macmillan, Bloomsbury, Brill </a:t>
            </a:r>
            <a:r>
              <a:rPr lang="en-GB" sz="2800" dirty="0" err="1"/>
              <a:t>Rodopi</a:t>
            </a:r>
            <a:r>
              <a:rPr lang="en-GB" sz="2800" dirty="0"/>
              <a:t> (on the Advisory Board), MUP, Faber and Faber, Peter Lang, Georgia University Press.</a:t>
            </a:r>
          </a:p>
        </p:txBody>
      </p:sp>
    </p:spTree>
    <p:extLst>
      <p:ext uri="{BB962C8B-B14F-4D97-AF65-F5344CB8AC3E}">
        <p14:creationId xmlns:p14="http://schemas.microsoft.com/office/powerpoint/2010/main" val="201912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6A71-CD76-5BC9-5C12-73EA06340C0C}"/>
              </a:ext>
            </a:extLst>
          </p:cNvPr>
          <p:cNvSpPr>
            <a:spLocks noGrp="1"/>
          </p:cNvSpPr>
          <p:nvPr>
            <p:ph type="title"/>
          </p:nvPr>
        </p:nvSpPr>
        <p:spPr/>
        <p:txBody>
          <a:bodyPr/>
          <a:lstStyle/>
          <a:p>
            <a:r>
              <a:rPr lang="en-GB" dirty="0"/>
              <a:t>Differences</a:t>
            </a:r>
          </a:p>
        </p:txBody>
      </p:sp>
      <p:sp>
        <p:nvSpPr>
          <p:cNvPr id="3" name="Content Placeholder 2">
            <a:extLst>
              <a:ext uri="{FF2B5EF4-FFF2-40B4-BE49-F238E27FC236}">
                <a16:creationId xmlns:a16="http://schemas.microsoft.com/office/drawing/2014/main" id="{B36185B7-8AED-322A-4E84-339F129FC52D}"/>
              </a:ext>
            </a:extLst>
          </p:cNvPr>
          <p:cNvSpPr>
            <a:spLocks noGrp="1"/>
          </p:cNvSpPr>
          <p:nvPr>
            <p:ph idx="1"/>
          </p:nvPr>
        </p:nvSpPr>
        <p:spPr/>
        <p:txBody>
          <a:bodyPr>
            <a:normAutofit fontScale="92500" lnSpcReduction="10000"/>
          </a:bodyPr>
          <a:lstStyle/>
          <a:p>
            <a:pPr marL="0" indent="0">
              <a:buNone/>
            </a:pPr>
            <a:r>
              <a:rPr lang="en-GB" dirty="0"/>
              <a:t>A book is a different animal needing a coherent narrative, a sense of a whole, a provocative engagement, an internal continuity, a less explicit staging of structure, a less defensive tone, a more freewheeling enquiry.</a:t>
            </a:r>
          </a:p>
          <a:p>
            <a:pPr marL="0" indent="0">
              <a:buNone/>
            </a:pPr>
            <a:r>
              <a:rPr lang="en-GB" dirty="0"/>
              <a:t>This is a different audience.</a:t>
            </a:r>
          </a:p>
          <a:p>
            <a:pPr marL="0" indent="0">
              <a:buNone/>
            </a:pPr>
            <a:r>
              <a:rPr lang="en-GB" dirty="0"/>
              <a:t>So a review of the field, for example, and defining of terms, can be more critical, combative, less respectful, more assertive than tentative/guarded, more dramatically engaging. </a:t>
            </a:r>
          </a:p>
        </p:txBody>
      </p:sp>
    </p:spTree>
    <p:extLst>
      <p:ext uri="{BB962C8B-B14F-4D97-AF65-F5344CB8AC3E}">
        <p14:creationId xmlns:p14="http://schemas.microsoft.com/office/powerpoint/2010/main" val="38375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548176"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F8895AAB-07B6-6075-995B-78A703B82208}"/>
              </a:ext>
            </a:extLst>
          </p:cNvPr>
          <p:cNvSpPr>
            <a:spLocks noGrp="1"/>
          </p:cNvSpPr>
          <p:nvPr>
            <p:ph type="title"/>
          </p:nvPr>
        </p:nvSpPr>
        <p:spPr>
          <a:xfrm>
            <a:off x="589788" y="841248"/>
            <a:ext cx="3847200" cy="5340097"/>
          </a:xfrm>
        </p:spPr>
        <p:txBody>
          <a:bodyPr anchor="ctr">
            <a:normAutofit/>
          </a:bodyPr>
          <a:lstStyle/>
          <a:p>
            <a:pPr algn="l"/>
            <a:r>
              <a:rPr lang="en-GB" sz="4200">
                <a:solidFill>
                  <a:schemeClr val="bg1"/>
                </a:solidFill>
              </a:rPr>
              <a:t>Target Publishers</a:t>
            </a:r>
          </a:p>
        </p:txBody>
      </p:sp>
      <p:sp>
        <p:nvSpPr>
          <p:cNvPr id="3" name="Content Placeholder 2">
            <a:extLst>
              <a:ext uri="{FF2B5EF4-FFF2-40B4-BE49-F238E27FC236}">
                <a16:creationId xmlns:a16="http://schemas.microsoft.com/office/drawing/2014/main" id="{1C2FE7C3-958E-9EFA-2A1D-55F0D97C75E2}"/>
              </a:ext>
            </a:extLst>
          </p:cNvPr>
          <p:cNvSpPr>
            <a:spLocks noGrp="1"/>
          </p:cNvSpPr>
          <p:nvPr>
            <p:ph idx="1"/>
          </p:nvPr>
        </p:nvSpPr>
        <p:spPr>
          <a:xfrm>
            <a:off x="4848307" y="841247"/>
            <a:ext cx="3363402" cy="5340097"/>
          </a:xfrm>
        </p:spPr>
        <p:txBody>
          <a:bodyPr anchor="ctr">
            <a:normAutofit lnSpcReduction="10000"/>
          </a:bodyPr>
          <a:lstStyle/>
          <a:p>
            <a:pPr marL="0" indent="0">
              <a:buNone/>
            </a:pPr>
            <a:r>
              <a:rPr lang="en-GB" sz="2000" dirty="0">
                <a:solidFill>
                  <a:schemeClr val="tx2"/>
                </a:solidFill>
              </a:rPr>
              <a:t>Who publishes books like yours?</a:t>
            </a:r>
          </a:p>
          <a:p>
            <a:pPr marL="0" indent="0">
              <a:buNone/>
            </a:pPr>
            <a:r>
              <a:rPr lang="en-GB" sz="2000" dirty="0">
                <a:solidFill>
                  <a:schemeClr val="tx2"/>
                </a:solidFill>
              </a:rPr>
              <a:t>Check their lists and publishers of your key citations.</a:t>
            </a:r>
          </a:p>
          <a:p>
            <a:pPr marL="0" indent="0">
              <a:buNone/>
            </a:pPr>
            <a:r>
              <a:rPr lang="en-GB" sz="2000" dirty="0">
                <a:solidFill>
                  <a:schemeClr val="tx2"/>
                </a:solidFill>
              </a:rPr>
              <a:t>Is there a series you’d like to be part of?</a:t>
            </a:r>
          </a:p>
          <a:p>
            <a:pPr marL="0" indent="0">
              <a:buNone/>
            </a:pPr>
            <a:r>
              <a:rPr lang="en-GB" sz="2000" dirty="0">
                <a:solidFill>
                  <a:schemeClr val="tx2"/>
                </a:solidFill>
              </a:rPr>
              <a:t>Do you or your supervisor/external examiner have any contacts with potential publishers?</a:t>
            </a:r>
          </a:p>
          <a:p>
            <a:pPr marL="0" indent="0">
              <a:buNone/>
            </a:pPr>
            <a:r>
              <a:rPr lang="en-GB" sz="2000" dirty="0">
                <a:solidFill>
                  <a:schemeClr val="tx2"/>
                </a:solidFill>
              </a:rPr>
              <a:t>Use the name of the publisher’s Editor for your field.</a:t>
            </a:r>
          </a:p>
          <a:p>
            <a:pPr marL="0" indent="0">
              <a:buNone/>
            </a:pPr>
            <a:r>
              <a:rPr lang="en-GB" sz="2000" dirty="0">
                <a:solidFill>
                  <a:schemeClr val="tx2"/>
                </a:solidFill>
              </a:rPr>
              <a:t>Don’t neglect US university presses, or European presses like Brill </a:t>
            </a:r>
            <a:r>
              <a:rPr lang="en-GB" sz="2000" dirty="0" err="1">
                <a:solidFill>
                  <a:schemeClr val="tx2"/>
                </a:solidFill>
              </a:rPr>
              <a:t>Rodopi</a:t>
            </a:r>
            <a:r>
              <a:rPr lang="en-GB" sz="2000" dirty="0">
                <a:solidFill>
                  <a:schemeClr val="tx2"/>
                </a:solidFill>
              </a:rPr>
              <a:t>.</a:t>
            </a:r>
          </a:p>
          <a:p>
            <a:pPr marL="0" indent="0">
              <a:buNone/>
            </a:pPr>
            <a:endParaRPr lang="en-GB" sz="1600" dirty="0">
              <a:solidFill>
                <a:schemeClr val="tx2"/>
              </a:solidFill>
            </a:endParaRPr>
          </a:p>
          <a:p>
            <a:pPr marL="0" indent="0">
              <a:buNone/>
            </a:pPr>
            <a:endParaRPr lang="en-GB" sz="1600" dirty="0">
              <a:solidFill>
                <a:schemeClr val="tx2"/>
              </a:solidFill>
            </a:endParaRPr>
          </a:p>
        </p:txBody>
      </p:sp>
    </p:spTree>
    <p:extLst>
      <p:ext uri="{BB962C8B-B14F-4D97-AF65-F5344CB8AC3E}">
        <p14:creationId xmlns:p14="http://schemas.microsoft.com/office/powerpoint/2010/main" val="3632798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63C1F321-BB96-4700-B3CE-1A615606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3FA1AD64-F15F-417D-956C-B2C211FC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8" y="0"/>
            <a:ext cx="4548176" cy="6858000"/>
            <a:chOff x="651279" y="598259"/>
            <a:chExt cx="10889442" cy="5680742"/>
          </a:xfrm>
        </p:grpSpPr>
        <p:sp>
          <p:nvSpPr>
            <p:cNvPr id="13" name="Color">
              <a:extLst>
                <a:ext uri="{FF2B5EF4-FFF2-40B4-BE49-F238E27FC236}">
                  <a16:creationId xmlns:a16="http://schemas.microsoft.com/office/drawing/2014/main" id="{5F3C79B0-E0DE-407E-B550-3FDEB67B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A1A2DFA8-F321-4204-9B31-A3713BC65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FB91F0C-9AC4-F82B-58AE-03A6F1D04744}"/>
              </a:ext>
            </a:extLst>
          </p:cNvPr>
          <p:cNvSpPr>
            <a:spLocks noGrp="1"/>
          </p:cNvSpPr>
          <p:nvPr>
            <p:ph type="title"/>
          </p:nvPr>
        </p:nvSpPr>
        <p:spPr>
          <a:xfrm>
            <a:off x="592281" y="841664"/>
            <a:ext cx="3655995" cy="5156800"/>
          </a:xfrm>
        </p:spPr>
        <p:txBody>
          <a:bodyPr vert="horz" lIns="91440" tIns="45720" rIns="91440" bIns="45720" rtlCol="0" anchor="ctr">
            <a:normAutofit/>
          </a:bodyPr>
          <a:lstStyle/>
          <a:p>
            <a:pPr algn="l">
              <a:lnSpc>
                <a:spcPct val="90000"/>
              </a:lnSpc>
            </a:pPr>
            <a:r>
              <a:rPr lang="en-US" sz="4200" kern="1200">
                <a:solidFill>
                  <a:schemeClr val="bg1"/>
                </a:solidFill>
                <a:latin typeface="+mj-lt"/>
                <a:ea typeface="+mj-ea"/>
                <a:cs typeface="+mj-cs"/>
              </a:rPr>
              <a:t>The Book Proposal</a:t>
            </a:r>
          </a:p>
        </p:txBody>
      </p:sp>
      <p:sp>
        <p:nvSpPr>
          <p:cNvPr id="3" name="Content Placeholder 2">
            <a:extLst>
              <a:ext uri="{FF2B5EF4-FFF2-40B4-BE49-F238E27FC236}">
                <a16:creationId xmlns:a16="http://schemas.microsoft.com/office/drawing/2014/main" id="{6C91B247-0256-D71F-B4D6-41EFC17FF4CD}"/>
              </a:ext>
            </a:extLst>
          </p:cNvPr>
          <p:cNvSpPr>
            <a:spLocks noGrp="1"/>
          </p:cNvSpPr>
          <p:nvPr>
            <p:ph idx="1"/>
          </p:nvPr>
        </p:nvSpPr>
        <p:spPr>
          <a:xfrm>
            <a:off x="4901015" y="841664"/>
            <a:ext cx="3650704" cy="5156800"/>
          </a:xfrm>
        </p:spPr>
        <p:txBody>
          <a:bodyPr vert="horz" lIns="91440" tIns="45720" rIns="91440" bIns="45720" rtlCol="0" anchor="ctr">
            <a:normAutofit fontScale="85000" lnSpcReduction="20000"/>
          </a:bodyPr>
          <a:lstStyle/>
          <a:p>
            <a:pPr marL="0" indent="0">
              <a:lnSpc>
                <a:spcPct val="90000"/>
              </a:lnSpc>
              <a:spcBef>
                <a:spcPts val="1000"/>
              </a:spcBef>
              <a:buNone/>
            </a:pPr>
            <a:r>
              <a:rPr lang="en-US" sz="2400" kern="1200" dirty="0">
                <a:solidFill>
                  <a:schemeClr val="tx2"/>
                </a:solidFill>
                <a:latin typeface="+mn-lt"/>
                <a:ea typeface="+mn-ea"/>
                <a:cs typeface="+mn-cs"/>
              </a:rPr>
              <a:t>Check out forms from the publishers’ websites.</a:t>
            </a:r>
          </a:p>
          <a:p>
            <a:pPr marL="0" indent="0">
              <a:lnSpc>
                <a:spcPct val="90000"/>
              </a:lnSpc>
              <a:spcBef>
                <a:spcPts val="1000"/>
              </a:spcBef>
              <a:buNone/>
            </a:pPr>
            <a:endParaRPr lang="en-US" sz="2400" dirty="0">
              <a:solidFill>
                <a:schemeClr val="tx2"/>
              </a:solidFill>
            </a:endParaRPr>
          </a:p>
          <a:p>
            <a:pPr marL="0" indent="0">
              <a:lnSpc>
                <a:spcPct val="90000"/>
              </a:lnSpc>
              <a:spcBef>
                <a:spcPts val="1000"/>
              </a:spcBef>
              <a:buNone/>
            </a:pPr>
            <a:r>
              <a:rPr lang="en-US" sz="2400" kern="1200" dirty="0">
                <a:solidFill>
                  <a:schemeClr val="tx2"/>
                </a:solidFill>
                <a:latin typeface="+mn-lt"/>
                <a:ea typeface="+mn-ea"/>
                <a:cs typeface="+mn-cs"/>
              </a:rPr>
              <a:t>Ask to see a successful book proposal from a friend or colleague or your supervisor.</a:t>
            </a:r>
          </a:p>
          <a:p>
            <a:pPr marL="0" indent="0">
              <a:lnSpc>
                <a:spcPct val="90000"/>
              </a:lnSpc>
              <a:spcBef>
                <a:spcPts val="1000"/>
              </a:spcBef>
              <a:buNone/>
            </a:pPr>
            <a:endParaRPr lang="en-US" sz="2400" kern="1200" dirty="0">
              <a:solidFill>
                <a:schemeClr val="tx2"/>
              </a:solidFill>
              <a:latin typeface="+mn-lt"/>
              <a:ea typeface="+mn-ea"/>
              <a:cs typeface="+mn-cs"/>
            </a:endParaRPr>
          </a:p>
          <a:p>
            <a:pPr marL="0" indent="0">
              <a:lnSpc>
                <a:spcPct val="90000"/>
              </a:lnSpc>
              <a:spcBef>
                <a:spcPts val="1000"/>
              </a:spcBef>
              <a:buNone/>
            </a:pPr>
            <a:r>
              <a:rPr lang="en-US" sz="2400" dirty="0">
                <a:solidFill>
                  <a:schemeClr val="tx2"/>
                </a:solidFill>
              </a:rPr>
              <a:t>You will deal with a publisher’s Editor and series editors who advise the Editor.</a:t>
            </a:r>
            <a:endParaRPr lang="en-US" sz="2400" kern="1200" dirty="0">
              <a:solidFill>
                <a:schemeClr val="tx2"/>
              </a:solidFill>
              <a:latin typeface="+mn-lt"/>
              <a:ea typeface="+mn-ea"/>
              <a:cs typeface="+mn-cs"/>
            </a:endParaRPr>
          </a:p>
          <a:p>
            <a:pPr marL="0" indent="0">
              <a:lnSpc>
                <a:spcPct val="90000"/>
              </a:lnSpc>
              <a:spcBef>
                <a:spcPts val="1000"/>
              </a:spcBef>
              <a:buNone/>
            </a:pPr>
            <a:endParaRPr lang="en-US" sz="2400" dirty="0">
              <a:solidFill>
                <a:schemeClr val="tx2"/>
              </a:solidFill>
            </a:endParaRPr>
          </a:p>
          <a:p>
            <a:pPr marL="0" indent="0">
              <a:lnSpc>
                <a:spcPct val="90000"/>
              </a:lnSpc>
              <a:spcBef>
                <a:spcPts val="1000"/>
              </a:spcBef>
              <a:buNone/>
            </a:pPr>
            <a:r>
              <a:rPr lang="en-US" sz="2400" kern="1200" dirty="0">
                <a:solidFill>
                  <a:schemeClr val="tx2"/>
                </a:solidFill>
                <a:latin typeface="+mn-lt"/>
                <a:ea typeface="+mn-ea"/>
                <a:cs typeface="+mn-cs"/>
              </a:rPr>
              <a:t>It will go to 2 readers who will report and suggest changes. You must respond to all of them, but can argue against some.</a:t>
            </a:r>
          </a:p>
          <a:p>
            <a:pPr marL="0" indent="0">
              <a:lnSpc>
                <a:spcPct val="90000"/>
              </a:lnSpc>
              <a:spcBef>
                <a:spcPts val="1000"/>
              </a:spcBef>
              <a:buNone/>
            </a:pPr>
            <a:endParaRPr lang="en-US" sz="2400" dirty="0">
              <a:solidFill>
                <a:schemeClr val="tx2"/>
              </a:solidFill>
            </a:endParaRPr>
          </a:p>
          <a:p>
            <a:pPr marL="0" indent="0">
              <a:lnSpc>
                <a:spcPct val="90000"/>
              </a:lnSpc>
              <a:spcBef>
                <a:spcPts val="1000"/>
              </a:spcBef>
              <a:buNone/>
            </a:pPr>
            <a:r>
              <a:rPr lang="en-US" sz="2400" kern="1200" dirty="0">
                <a:solidFill>
                  <a:schemeClr val="tx2"/>
                </a:solidFill>
                <a:latin typeface="+mn-lt"/>
                <a:ea typeface="+mn-ea"/>
                <a:cs typeface="+mn-cs"/>
              </a:rPr>
              <a:t>Send in a revised proposal to go to the Board.</a:t>
            </a:r>
          </a:p>
        </p:txBody>
      </p:sp>
    </p:spTree>
    <p:extLst>
      <p:ext uri="{BB962C8B-B14F-4D97-AF65-F5344CB8AC3E}">
        <p14:creationId xmlns:p14="http://schemas.microsoft.com/office/powerpoint/2010/main" val="260484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From </a:t>
            </a:r>
            <a:r>
              <a:rPr lang="en-GB" i="1" dirty="0"/>
              <a:t>Routledge book proposal guidelines</a:t>
            </a:r>
            <a:r>
              <a:rPr lang="en-GB" dirty="0"/>
              <a:t>:</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a:t>‘6. Books based on a PhD thesis (if applicable)</a:t>
            </a:r>
          </a:p>
          <a:p>
            <a:pPr marL="0" indent="0">
              <a:buNone/>
            </a:pPr>
            <a:r>
              <a:rPr lang="en-GB" dirty="0"/>
              <a:t>•	Which parts will you cut or modify? </a:t>
            </a:r>
          </a:p>
          <a:p>
            <a:pPr marL="0" indent="0">
              <a:buNone/>
            </a:pPr>
            <a:r>
              <a:rPr lang="en-GB" dirty="0"/>
              <a:t>•	How will you draw out and expand the main 					findings and conclusions? </a:t>
            </a:r>
          </a:p>
          <a:p>
            <a:pPr marL="0" indent="0">
              <a:buNone/>
            </a:pPr>
            <a:r>
              <a:rPr lang="en-GB" dirty="0"/>
              <a:t>•	What specifically are the aspects of the work as it 	stands which are designed to satisfy your 	examiners, but which you think are not suitable for		 a book and which you plan to change? </a:t>
            </a:r>
          </a:p>
          <a:p>
            <a:pPr marL="0" indent="0">
              <a:buNone/>
            </a:pPr>
            <a:r>
              <a:rPr lang="en-GB" dirty="0"/>
              <a:t>•	How will you be adapting the language and style, 	as well, as annotation and references? </a:t>
            </a:r>
          </a:p>
          <a:p>
            <a:pPr marL="0" indent="0">
              <a:buNone/>
            </a:pPr>
            <a:r>
              <a:rPr lang="en-GB" dirty="0"/>
              <a:t>•	Is the thesis in an area of increasing academic and 	research interest?’</a:t>
            </a:r>
          </a:p>
          <a:p>
            <a:endParaRPr lang="en-GB" dirty="0"/>
          </a:p>
        </p:txBody>
      </p:sp>
    </p:spTree>
    <p:extLst>
      <p:ext uri="{BB962C8B-B14F-4D97-AF65-F5344CB8AC3E}">
        <p14:creationId xmlns:p14="http://schemas.microsoft.com/office/powerpoint/2010/main" val="3223472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A4A7F-39E5-3562-FD58-EAA628AF1173}"/>
              </a:ext>
            </a:extLst>
          </p:cNvPr>
          <p:cNvSpPr>
            <a:spLocks noGrp="1"/>
          </p:cNvSpPr>
          <p:nvPr>
            <p:ph type="title"/>
          </p:nvPr>
        </p:nvSpPr>
        <p:spPr/>
        <p:txBody>
          <a:bodyPr/>
          <a:lstStyle/>
          <a:p>
            <a:r>
              <a:rPr lang="en-GB" dirty="0"/>
              <a:t>NB</a:t>
            </a:r>
          </a:p>
        </p:txBody>
      </p:sp>
      <p:sp>
        <p:nvSpPr>
          <p:cNvPr id="3" name="Content Placeholder 2">
            <a:extLst>
              <a:ext uri="{FF2B5EF4-FFF2-40B4-BE49-F238E27FC236}">
                <a16:creationId xmlns:a16="http://schemas.microsoft.com/office/drawing/2014/main" id="{5E52B07A-6632-FA16-282D-FFE54A80EF39}"/>
              </a:ext>
            </a:extLst>
          </p:cNvPr>
          <p:cNvSpPr>
            <a:spLocks noGrp="1"/>
          </p:cNvSpPr>
          <p:nvPr>
            <p:ph idx="1"/>
          </p:nvPr>
        </p:nvSpPr>
        <p:spPr/>
        <p:txBody>
          <a:bodyPr>
            <a:normAutofit fontScale="92500"/>
          </a:bodyPr>
          <a:lstStyle/>
          <a:p>
            <a:r>
              <a:rPr lang="en-GB" dirty="0"/>
              <a:t>70,000 words including notes and bibliography.</a:t>
            </a:r>
          </a:p>
          <a:p>
            <a:r>
              <a:rPr lang="en-GB" dirty="0"/>
              <a:t>2 sample chapters as works-in-progress.</a:t>
            </a:r>
          </a:p>
          <a:p>
            <a:r>
              <a:rPr lang="en-GB" dirty="0"/>
              <a:t>Don’t rush for an early deadline for submission.</a:t>
            </a:r>
          </a:p>
          <a:p>
            <a:r>
              <a:rPr lang="en-GB" dirty="0"/>
              <a:t>You will pay for permissions.</a:t>
            </a:r>
          </a:p>
          <a:p>
            <a:r>
              <a:rPr lang="en-GB" dirty="0"/>
              <a:t>You will pay for illustrations.</a:t>
            </a:r>
          </a:p>
          <a:p>
            <a:r>
              <a:rPr lang="en-GB" dirty="0"/>
              <a:t>You will make the Index or be charged for an indexer. </a:t>
            </a:r>
          </a:p>
          <a:p>
            <a:r>
              <a:rPr lang="en-GB" dirty="0"/>
              <a:t>You will be asked to name 6 peer reviewers.</a:t>
            </a:r>
          </a:p>
        </p:txBody>
      </p:sp>
    </p:spTree>
    <p:extLst>
      <p:ext uri="{BB962C8B-B14F-4D97-AF65-F5344CB8AC3E}">
        <p14:creationId xmlns:p14="http://schemas.microsoft.com/office/powerpoint/2010/main" val="401217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9D4AFC-248D-C8D8-177D-5D8B359FB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004" y="0"/>
            <a:ext cx="4987992" cy="6858000"/>
          </a:xfrm>
          <a:prstGeom prst="rect">
            <a:avLst/>
          </a:prstGeom>
        </p:spPr>
      </p:pic>
    </p:spTree>
    <p:extLst>
      <p:ext uri="{BB962C8B-B14F-4D97-AF65-F5344CB8AC3E}">
        <p14:creationId xmlns:p14="http://schemas.microsoft.com/office/powerpoint/2010/main" val="301627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09B5-CC82-773C-E86B-C2148D9F27D5}"/>
              </a:ext>
            </a:extLst>
          </p:cNvPr>
          <p:cNvSpPr>
            <a:spLocks noGrp="1"/>
          </p:cNvSpPr>
          <p:nvPr>
            <p:ph type="title"/>
          </p:nvPr>
        </p:nvSpPr>
        <p:spPr>
          <a:xfrm>
            <a:off x="457200" y="274638"/>
            <a:ext cx="8229600" cy="487362"/>
          </a:xfrm>
        </p:spPr>
        <p:txBody>
          <a:bodyPr>
            <a:normAutofit fontScale="90000"/>
          </a:bodyPr>
          <a:lstStyle/>
          <a:p>
            <a:r>
              <a:rPr lang="en-GB" sz="3200" dirty="0"/>
              <a:t>From Patrick Armstrong PhD:</a:t>
            </a:r>
          </a:p>
        </p:txBody>
      </p:sp>
      <p:sp>
        <p:nvSpPr>
          <p:cNvPr id="3" name="Content Placeholder 2">
            <a:extLst>
              <a:ext uri="{FF2B5EF4-FFF2-40B4-BE49-F238E27FC236}">
                <a16:creationId xmlns:a16="http://schemas.microsoft.com/office/drawing/2014/main" id="{1015801B-8F92-1159-1A4F-9931E2C924C4}"/>
              </a:ext>
            </a:extLst>
          </p:cNvPr>
          <p:cNvSpPr>
            <a:spLocks noGrp="1"/>
          </p:cNvSpPr>
          <p:nvPr>
            <p:ph idx="1"/>
          </p:nvPr>
        </p:nvSpPr>
        <p:spPr>
          <a:xfrm>
            <a:off x="457200" y="762000"/>
            <a:ext cx="8229600" cy="6096000"/>
          </a:xfrm>
        </p:spPr>
        <p:txBody>
          <a:bodyPr>
            <a:normAutofit fontScale="85000" lnSpcReduction="10000"/>
          </a:bodyPr>
          <a:lstStyle/>
          <a:p>
            <a:pPr marL="0" indent="0" algn="just">
              <a:buNone/>
            </a:pPr>
            <a:r>
              <a:rPr lang="en-GB" dirty="0"/>
              <a:t>Being more adventurous in writing the Conclusion was definitely one thing. In fact, the Introduction and Conclusion were the parts I did the most work on when turning the PhD into a book, as I attempted to refine and sharpen my arguments. I tried to make bolder claims in both the Intro and Conclusion, and was generally less ‘defensive’ in tone than I had been in my thesis. </a:t>
            </a:r>
          </a:p>
          <a:p>
            <a:pPr marL="0" indent="0" algn="just">
              <a:buNone/>
            </a:pPr>
            <a:r>
              <a:rPr lang="en-GB" dirty="0"/>
              <a:t>	I also tried to improve the links between the chapters and the general flow of the book (I was somewhat less concerned with this in my thesis). </a:t>
            </a:r>
          </a:p>
          <a:p>
            <a:pPr marL="0" indent="0" algn="just">
              <a:buNone/>
            </a:pPr>
            <a:r>
              <a:rPr lang="en-GB" dirty="0"/>
              <a:t>	Generally, I’d say that I tried to write with more freedom, thinking less about what examiners might raise their eyebrows at and more about how to be thought-provoking and engaging for a wider audience.</a:t>
            </a:r>
          </a:p>
          <a:p>
            <a:endParaRPr lang="en-GB" dirty="0"/>
          </a:p>
        </p:txBody>
      </p:sp>
    </p:spTree>
    <p:extLst>
      <p:ext uri="{BB962C8B-B14F-4D97-AF65-F5344CB8AC3E}">
        <p14:creationId xmlns:p14="http://schemas.microsoft.com/office/powerpoint/2010/main" val="2361111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E33909-45B8-18A0-4F69-D9B707496A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004" y="0"/>
            <a:ext cx="4987992" cy="6858000"/>
          </a:xfrm>
          <a:prstGeom prst="rect">
            <a:avLst/>
          </a:prstGeom>
        </p:spPr>
      </p:pic>
    </p:spTree>
    <p:extLst>
      <p:ext uri="{BB962C8B-B14F-4D97-AF65-F5344CB8AC3E}">
        <p14:creationId xmlns:p14="http://schemas.microsoft.com/office/powerpoint/2010/main" val="391494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EDA2-2BE4-5915-BEE4-663F61B43350}"/>
              </a:ext>
            </a:extLst>
          </p:cNvPr>
          <p:cNvSpPr>
            <a:spLocks noGrp="1"/>
          </p:cNvSpPr>
          <p:nvPr>
            <p:ph type="title"/>
          </p:nvPr>
        </p:nvSpPr>
        <p:spPr/>
        <p:txBody>
          <a:bodyPr>
            <a:normAutofit/>
          </a:bodyPr>
          <a:lstStyle/>
          <a:p>
            <a:r>
              <a:rPr lang="en-GB" sz="2800" dirty="0"/>
              <a:t>From Harry Acton PhD</a:t>
            </a:r>
          </a:p>
        </p:txBody>
      </p:sp>
      <p:sp>
        <p:nvSpPr>
          <p:cNvPr id="3" name="Content Placeholder 2">
            <a:extLst>
              <a:ext uri="{FF2B5EF4-FFF2-40B4-BE49-F238E27FC236}">
                <a16:creationId xmlns:a16="http://schemas.microsoft.com/office/drawing/2014/main" id="{8009627D-0A91-62B4-5B11-F80E0B9D1226}"/>
              </a:ext>
            </a:extLst>
          </p:cNvPr>
          <p:cNvSpPr>
            <a:spLocks noGrp="1"/>
          </p:cNvSpPr>
          <p:nvPr>
            <p:ph idx="1"/>
          </p:nvPr>
        </p:nvSpPr>
        <p:spPr>
          <a:xfrm>
            <a:off x="457200" y="1143000"/>
            <a:ext cx="8229600" cy="5562600"/>
          </a:xfrm>
        </p:spPr>
        <p:txBody>
          <a:bodyPr>
            <a:normAutofit fontScale="55000" lnSpcReduction="20000"/>
          </a:bodyPr>
          <a:lstStyle/>
          <a:p>
            <a:pPr marL="0" indent="0" algn="just">
              <a:buNone/>
            </a:pPr>
            <a:r>
              <a:rPr lang="en-GB" sz="3300" dirty="0"/>
              <a:t>I’d say it’s important to be confident that your work is in near-publishable form already. I was lucky here in that my external examiner had said the thesis was ‘very close to publishable’, but I did some rewriting, especially of the Introduction, to link it more closely to current critical debates. That proved a good idea, as both OUP and Edinburgh asked to see the Introduction (along with an official proposal) after I wrote them query letters. But I think that writing a good initial query letter, to introduce yourself and gauge the editor’s interest in the book, is probably what matters most. So two specific bits of advice in relation to that:</a:t>
            </a:r>
          </a:p>
          <a:p>
            <a:pPr marL="0" indent="0">
              <a:buNone/>
            </a:pPr>
            <a:r>
              <a:rPr lang="en-GB" sz="3300" dirty="0"/>
              <a:t> </a:t>
            </a:r>
          </a:p>
          <a:p>
            <a:pPr marL="0" indent="0" algn="just">
              <a:buNone/>
            </a:pPr>
            <a:r>
              <a:rPr lang="en-GB" sz="3300" dirty="0"/>
              <a:t>1) Think about which publishers already show an interest in your subject and critical approach – in my case, Edinburgh was an obvious choice as they publish some of the most innovative work in modernist studies at the moment, and had recently published a collection on Lawrence (</a:t>
            </a:r>
            <a:r>
              <a:rPr lang="en-GB" sz="3300" i="1" dirty="0"/>
              <a:t>The Edinburgh Companion to D. H. Lawrence and Arts</a:t>
            </a:r>
            <a:r>
              <a:rPr lang="en-GB" sz="3300" dirty="0"/>
              <a:t>).</a:t>
            </a:r>
          </a:p>
          <a:p>
            <a:pPr marL="0" indent="0">
              <a:buNone/>
            </a:pPr>
            <a:r>
              <a:rPr lang="en-GB" sz="3300" dirty="0"/>
              <a:t> </a:t>
            </a:r>
          </a:p>
          <a:p>
            <a:pPr marL="0" indent="0" algn="just">
              <a:buNone/>
            </a:pPr>
            <a:r>
              <a:rPr lang="en-GB" sz="3300" dirty="0"/>
              <a:t>2) Write an engaging, concise query letter to the editor you think is most likely to be interested in your project. It’s important to explain why your work would complement their existing lists, as well as what range of readership you aim to engage. For example, I suggested my book would contribute to wider debates about the purposes of criticism and the ‘affective turn’ in Modernist studies, as well as to Lawrence studies.</a:t>
            </a:r>
          </a:p>
          <a:p>
            <a:endParaRPr lang="en-GB" dirty="0"/>
          </a:p>
        </p:txBody>
      </p:sp>
    </p:spTree>
    <p:extLst>
      <p:ext uri="{BB962C8B-B14F-4D97-AF65-F5344CB8AC3E}">
        <p14:creationId xmlns:p14="http://schemas.microsoft.com/office/powerpoint/2010/main" val="35364632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1407</TotalTime>
  <Words>924</Words>
  <Application>Microsoft Office PowerPoint</Application>
  <PresentationFormat>On-screen Show (4:3)</PresentationFormat>
  <Paragraphs>61</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Turning a PhD into a Book</vt:lpstr>
      <vt:lpstr>PowerPoint Presentation</vt:lpstr>
      <vt:lpstr>Differences</vt:lpstr>
      <vt:lpstr>Target Publishers</vt:lpstr>
      <vt:lpstr>The Book Proposal</vt:lpstr>
      <vt:lpstr> From Routledge book proposal guidelines:</vt:lpstr>
      <vt:lpstr>NB</vt:lpstr>
      <vt:lpstr>PowerPoint Presentation</vt:lpstr>
      <vt:lpstr>From Patrick Armstrong PhD:</vt:lpstr>
      <vt:lpstr>PowerPoint Presentation</vt:lpstr>
      <vt:lpstr>From Harry Acton PhD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PC_User</dc:creator>
  <cp:lastModifiedBy>Terry Gifford</cp:lastModifiedBy>
  <cp:revision>2</cp:revision>
  <dcterms:created xsi:type="dcterms:W3CDTF">2006-08-16T00:00:00Z</dcterms:created>
  <dcterms:modified xsi:type="dcterms:W3CDTF">2026-07-31T09:19:38Z</dcterms:modified>
</cp:coreProperties>
</file>